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9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74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4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4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8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64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0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0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6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85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6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8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5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9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1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88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1D26D-496E-A44E-BABD-C86A31B8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353881"/>
            <a:ext cx="7197726" cy="794836"/>
          </a:xfrm>
        </p:spPr>
        <p:txBody>
          <a:bodyPr>
            <a:normAutofit fontScale="90000"/>
          </a:bodyPr>
          <a:lstStyle/>
          <a:p>
            <a:r>
              <a:rPr lang="pt-BR" dirty="0"/>
              <a:t>Distopia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AC7AF7-EE2A-5E46-BBC6-2E80DC73F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264598"/>
            <a:ext cx="7197726" cy="313620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Seminário de Comunicação e Expressão</a:t>
            </a:r>
          </a:p>
          <a:p>
            <a:r>
              <a:rPr lang="pt-BR" i="1" dirty="0" err="1">
                <a:solidFill>
                  <a:schemeClr val="accent1"/>
                </a:solidFill>
              </a:rPr>
              <a:t>Profº</a:t>
            </a:r>
            <a:r>
              <a:rPr lang="pt-BR" i="1" dirty="0">
                <a:solidFill>
                  <a:schemeClr val="accent1"/>
                </a:solidFill>
              </a:rPr>
              <a:t> </a:t>
            </a:r>
            <a:r>
              <a:rPr lang="pt-BR" i="1" dirty="0"/>
              <a:t>Ricardo </a:t>
            </a:r>
            <a:r>
              <a:rPr lang="pt-BR" i="1" dirty="0" err="1"/>
              <a:t>Iannace</a:t>
            </a:r>
            <a:endParaRPr lang="pt-BR" i="1" dirty="0"/>
          </a:p>
          <a:p>
            <a:endParaRPr lang="pt-BR" i="1" dirty="0"/>
          </a:p>
          <a:p>
            <a:r>
              <a:rPr lang="pt-BR" i="1" dirty="0"/>
              <a:t>BRUNO HARNIK </a:t>
            </a:r>
            <a:r>
              <a:rPr lang="pt-BR" i="1" dirty="0">
                <a:solidFill>
                  <a:schemeClr val="accent1"/>
                </a:solidFill>
              </a:rPr>
              <a:t>1110481823052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FERNANDA REIS </a:t>
            </a:r>
            <a:r>
              <a:rPr lang="pt-BR" i="1" dirty="0">
                <a:solidFill>
                  <a:schemeClr val="accent1"/>
                </a:solidFill>
              </a:rPr>
              <a:t>1110481823022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LUIZ FERNANDO </a:t>
            </a:r>
            <a:r>
              <a:rPr lang="pt-BR" i="1" dirty="0">
                <a:solidFill>
                  <a:schemeClr val="accent1"/>
                </a:solidFill>
              </a:rPr>
              <a:t>1110481823051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PAULO FEITOSA </a:t>
            </a:r>
            <a:r>
              <a:rPr lang="pt-BR" i="1" dirty="0">
                <a:solidFill>
                  <a:schemeClr val="accent1"/>
                </a:solidFill>
              </a:rPr>
              <a:t>1110481812051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ROBSON FERREIRA </a:t>
            </a:r>
            <a:r>
              <a:rPr lang="pt-BR" i="1" dirty="0">
                <a:solidFill>
                  <a:schemeClr val="accent1"/>
                </a:solidFill>
              </a:rPr>
              <a:t>1110481823026</a:t>
            </a:r>
          </a:p>
        </p:txBody>
      </p:sp>
    </p:spTree>
    <p:extLst>
      <p:ext uri="{BB962C8B-B14F-4D97-AF65-F5344CB8AC3E}">
        <p14:creationId xmlns:p14="http://schemas.microsoft.com/office/powerpoint/2010/main" val="25401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475CE-4F92-724E-BD8D-F49A599A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1254E-1C1F-D04A-991F-81077F1B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6483"/>
          </a:xfrm>
        </p:spPr>
        <p:txBody>
          <a:bodyPr numCol="2" spcCol="72000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600" dirty="0"/>
              <a:t>Introdução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Definições de dicionário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Conceitos de utopia e distopia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Morfologia da utopia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Contexto histórico</a:t>
            </a:r>
          </a:p>
          <a:p>
            <a:pPr>
              <a:lnSpc>
                <a:spcPct val="200000"/>
              </a:lnSpc>
            </a:pPr>
            <a:r>
              <a:rPr lang="pt-BR" sz="2600" dirty="0" err="1"/>
              <a:t>Retropia</a:t>
            </a:r>
            <a:r>
              <a:rPr lang="pt-BR" sz="2600" dirty="0"/>
              <a:t> de </a:t>
            </a:r>
            <a:r>
              <a:rPr lang="pt-BR" sz="2600" dirty="0" err="1"/>
              <a:t>Baumann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Obras </a:t>
            </a:r>
            <a:r>
              <a:rPr lang="pt-BR" sz="2600" dirty="0" err="1"/>
              <a:t>distópicas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Análise do filme: </a:t>
            </a:r>
            <a:r>
              <a:rPr lang="pt-BR" sz="2600" dirty="0" err="1"/>
              <a:t>Wall-E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92320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0818-CBAF-B74D-9236-98961649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B41B90-B925-E34C-8173-41D7C2E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220153" cy="34954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Um lugar perfeito para todas as pessoas que vivem felizes e em harmonia pode ser considerada uma visão simplista do conceito de </a:t>
            </a:r>
            <a:r>
              <a:rPr lang="pt-BR" b="1" dirty="0"/>
              <a:t>utopia</a:t>
            </a:r>
            <a:r>
              <a:rPr lang="pt-BR" dirty="0"/>
              <a:t>, pois definir a perfeição que satisfaça a todos é algo complexo e não existe uma fórmula para isso.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Já as </a:t>
            </a:r>
            <a:r>
              <a:rPr lang="pt-BR" b="1" dirty="0"/>
              <a:t>distopias</a:t>
            </a:r>
            <a:r>
              <a:rPr lang="pt-BR" dirty="0"/>
              <a:t>, podem surgir de visões trágicas do futuro ou, até mesmo, de conceitos de utopias que, certamente, não agradariam a todos.</a:t>
            </a:r>
          </a:p>
        </p:txBody>
      </p:sp>
      <p:pic>
        <p:nvPicPr>
          <p:cNvPr id="4" name="Sobre Utopias_ Rubem Alves e Darcy Ribeiro">
            <a:hlinkClick r:id="" action="ppaction://media"/>
            <a:extLst>
              <a:ext uri="{FF2B5EF4-FFF2-40B4-BE49-F238E27FC236}">
                <a16:creationId xmlns:a16="http://schemas.microsoft.com/office/drawing/2014/main" id="{D2661C7A-0EB8-794F-8C10-E4819465D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3478" y="1144324"/>
            <a:ext cx="5393441" cy="404508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30C7EDF-3BA1-D74D-AD97-C2996B7A8EE4}"/>
              </a:ext>
            </a:extLst>
          </p:cNvPr>
          <p:cNvSpPr txBox="1">
            <a:spLocks/>
          </p:cNvSpPr>
          <p:nvPr/>
        </p:nvSpPr>
        <p:spPr>
          <a:xfrm>
            <a:off x="5963478" y="5189405"/>
            <a:ext cx="5393441" cy="448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pt-BR" i="1" dirty="0">
                <a:solidFill>
                  <a:schemeClr val="accent1"/>
                </a:solidFill>
              </a:rPr>
              <a:t>Rubem Alves – Sobre Utopias e Distopias</a:t>
            </a:r>
          </a:p>
        </p:txBody>
      </p:sp>
    </p:spTree>
    <p:extLst>
      <p:ext uri="{BB962C8B-B14F-4D97-AF65-F5344CB8AC3E}">
        <p14:creationId xmlns:p14="http://schemas.microsoft.com/office/powerpoint/2010/main" val="4856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{08C1E18C-B725-704E-9FB7-2E9E7593590F}tf10001058</Template>
  <TotalTime>62</TotalTime>
  <Words>119</Words>
  <Application>Microsoft Macintosh PowerPoint</Application>
  <PresentationFormat>Widescreen</PresentationFormat>
  <Paragraphs>19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Celestial</vt:lpstr>
      <vt:lpstr>Distopia</vt:lpstr>
      <vt:lpstr>Apresentação</vt:lpstr>
      <vt:lpstr>Utopias e Distopias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Distopia</dc:title>
  <dc:creator>Bruno Harnik</dc:creator>
  <cp:lastModifiedBy>Bruno Harnik</cp:lastModifiedBy>
  <cp:revision>4</cp:revision>
  <dcterms:created xsi:type="dcterms:W3CDTF">2019-06-17T17:06:13Z</dcterms:created>
  <dcterms:modified xsi:type="dcterms:W3CDTF">2019-06-17T18:50:36Z</dcterms:modified>
</cp:coreProperties>
</file>